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6" r:id="rId3"/>
    <p:sldId id="294" r:id="rId4"/>
    <p:sldId id="295" r:id="rId5"/>
    <p:sldId id="296" r:id="rId6"/>
    <p:sldId id="297" r:id="rId7"/>
    <p:sldId id="298" r:id="rId8"/>
    <p:sldId id="299" r:id="rId9"/>
    <p:sldId id="292" r:id="rId10"/>
    <p:sldId id="266" r:id="rId11"/>
    <p:sldId id="301" r:id="rId12"/>
    <p:sldId id="305" r:id="rId13"/>
    <p:sldId id="304" r:id="rId14"/>
    <p:sldId id="302" r:id="rId15"/>
    <p:sldId id="303" r:id="rId16"/>
    <p:sldId id="309" r:id="rId17"/>
    <p:sldId id="308" r:id="rId18"/>
    <p:sldId id="307" r:id="rId19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9DF8"/>
    <a:srgbClr val="FFA74F"/>
    <a:srgbClr val="FF9225"/>
    <a:srgbClr val="DA6D00"/>
    <a:srgbClr val="FF9933"/>
    <a:srgbClr val="FFD757"/>
    <a:srgbClr val="FF9900"/>
    <a:srgbClr val="009900"/>
    <a:srgbClr val="CCEC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21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2015-05-13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6221E02-25CB-4963-84BC-0813985E7D90}" type="datetimeFigureOut">
              <a:rPr lang="pl-PL" smtClean="0"/>
              <a:pPr/>
              <a:t>2015-05-13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Prostokąt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Prostokąt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2015-05-13</a:t>
            </a:fld>
            <a:endParaRPr lang="pl-PL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6221E02-25CB-4963-84BC-0813985E7D90}" type="datetimeFigureOut">
              <a:rPr lang="pl-PL" smtClean="0"/>
              <a:pPr/>
              <a:t>2015-05-13</a:t>
            </a:fld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Symbol zastępczy stopki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6221E02-25CB-4963-84BC-0813985E7D90}" type="datetimeFigureOut">
              <a:rPr lang="pl-PL" smtClean="0"/>
              <a:pPr/>
              <a:t>2015-05-13</a:t>
            </a:fld>
            <a:endParaRPr lang="pl-PL"/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Prostokąt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Prostokąt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6221E02-25CB-4963-84BC-0813985E7D90}" type="datetimeFigureOut">
              <a:rPr lang="pl-PL" smtClean="0"/>
              <a:pPr/>
              <a:t>2015-05-13</a:t>
            </a:fld>
            <a:endParaRPr lang="pl-PL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2015-05-13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Prostokąt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313134" y="923236"/>
            <a:ext cx="7023077" cy="1824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4000" b="1" spc="3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Ornitologiczny Konkurs </a:t>
            </a:r>
          </a:p>
          <a:p>
            <a:pPr algn="ctr">
              <a:lnSpc>
                <a:spcPct val="150000"/>
              </a:lnSpc>
            </a:pPr>
            <a:r>
              <a:rPr lang="pl-PL" sz="4000" b="1" spc="3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Fotograficzny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627784" y="3501008"/>
            <a:ext cx="4070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chemeClr val="tx2">
                    <a:lumMod val="25000"/>
                  </a:schemeClr>
                </a:solidFill>
              </a:rPr>
              <a:t>Urząd Miejski w Białymstoku</a:t>
            </a:r>
            <a:endParaRPr lang="pl-PL" sz="2400" b="1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511" y="4322713"/>
            <a:ext cx="884890" cy="129614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686" y="4355446"/>
            <a:ext cx="1327207" cy="1089778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40" y="4401109"/>
            <a:ext cx="1686965" cy="972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209087" y="6413266"/>
            <a:ext cx="3074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</a:rPr>
              <a:t>Fot. Martyna </a:t>
            </a:r>
            <a:r>
              <a:rPr lang="pl-PL" sz="2000" b="1" dirty="0" err="1" smtClean="0">
                <a:solidFill>
                  <a:srgbClr val="C00000"/>
                </a:solidFill>
              </a:rPr>
              <a:t>Ostapczuk</a:t>
            </a:r>
            <a:endParaRPr lang="pl-PL" sz="2000" b="1" dirty="0">
              <a:solidFill>
                <a:srgbClr val="C00000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r="2963"/>
          <a:stretch/>
        </p:blipFill>
        <p:spPr>
          <a:xfrm>
            <a:off x="1277096" y="1098666"/>
            <a:ext cx="6679280" cy="52826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Prostokąt 8"/>
          <p:cNvSpPr/>
          <p:nvPr/>
        </p:nvSpPr>
        <p:spPr>
          <a:xfrm>
            <a:off x="467544" y="260648"/>
            <a:ext cx="8064896" cy="720080"/>
          </a:xfrm>
          <a:prstGeom prst="rect">
            <a:avLst/>
          </a:prstGeom>
          <a:solidFill>
            <a:srgbClr val="FFA74F"/>
          </a:solidFill>
          <a:ln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ytuł 6"/>
          <p:cNvSpPr txBox="1">
            <a:spLocks/>
          </p:cNvSpPr>
          <p:nvPr/>
        </p:nvSpPr>
        <p:spPr>
          <a:xfrm>
            <a:off x="827584" y="260648"/>
            <a:ext cx="7776864" cy="64807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Kategoria II. „Piękno ptasiej natury” 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4385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043608" y="6381328"/>
            <a:ext cx="3414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</a:rPr>
              <a:t>Fot. Sara Wiktoria Płońska</a:t>
            </a:r>
            <a:endParaRPr lang="pl-PL" sz="2000" b="1" dirty="0">
              <a:solidFill>
                <a:srgbClr val="C0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14" y="1160748"/>
            <a:ext cx="6864762" cy="51485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Prostokąt 7"/>
          <p:cNvSpPr/>
          <p:nvPr/>
        </p:nvSpPr>
        <p:spPr>
          <a:xfrm>
            <a:off x="467544" y="260648"/>
            <a:ext cx="8064896" cy="720080"/>
          </a:xfrm>
          <a:prstGeom prst="rect">
            <a:avLst/>
          </a:prstGeom>
          <a:solidFill>
            <a:srgbClr val="FFA74F"/>
          </a:solidFill>
          <a:ln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ytuł 6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6864" cy="648072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accent2">
                    <a:lumMod val="50000"/>
                  </a:schemeClr>
                </a:solidFill>
              </a:rPr>
              <a:t>Kategoria </a:t>
            </a:r>
            <a:r>
              <a:rPr lang="pl-PL" sz="3200" b="1" dirty="0" smtClean="0">
                <a:solidFill>
                  <a:schemeClr val="accent2">
                    <a:lumMod val="50000"/>
                  </a:schemeClr>
                </a:solidFill>
              </a:rPr>
              <a:t>II. „Piękno ptasiej natury” </a:t>
            </a:r>
            <a:endParaRPr lang="pl-PL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5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4504" r="3604"/>
          <a:stretch>
            <a:fillRect/>
          </a:stretch>
        </p:blipFill>
        <p:spPr bwMode="auto">
          <a:xfrm>
            <a:off x="739538" y="1247125"/>
            <a:ext cx="7576878" cy="470215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755576" y="6093296"/>
            <a:ext cx="274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</a:rPr>
              <a:t>Fot. Jerzy Muszyński</a:t>
            </a:r>
            <a:endParaRPr lang="pl-PL" sz="2000" b="1" dirty="0">
              <a:solidFill>
                <a:srgbClr val="C0000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67544" y="260648"/>
            <a:ext cx="8064896" cy="720080"/>
          </a:xfrm>
          <a:prstGeom prst="rect">
            <a:avLst/>
          </a:prstGeom>
          <a:solidFill>
            <a:srgbClr val="FFA74F"/>
          </a:solidFill>
          <a:ln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ytuł 6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6864" cy="648072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accent2">
                    <a:lumMod val="50000"/>
                  </a:schemeClr>
                </a:solidFill>
              </a:rPr>
              <a:t>Kategoria </a:t>
            </a:r>
            <a:r>
              <a:rPr lang="pl-PL" sz="3200" b="1" dirty="0" smtClean="0">
                <a:solidFill>
                  <a:schemeClr val="accent2">
                    <a:lumMod val="50000"/>
                  </a:schemeClr>
                </a:solidFill>
              </a:rPr>
              <a:t>II. „Piękno ptasiej natury” </a:t>
            </a:r>
            <a:endParaRPr lang="pl-PL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5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83568" y="6413266"/>
            <a:ext cx="4134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</a:rPr>
              <a:t>Fot. Adam Krzysztof Błachowski</a:t>
            </a:r>
            <a:endParaRPr lang="pl-PL" sz="2000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755" y="1196752"/>
            <a:ext cx="7677669" cy="512917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467544" y="260648"/>
            <a:ext cx="8064896" cy="720080"/>
          </a:xfrm>
          <a:prstGeom prst="rect">
            <a:avLst/>
          </a:prstGeom>
          <a:solidFill>
            <a:srgbClr val="FFA74F"/>
          </a:solidFill>
          <a:ln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ytuł 6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6864" cy="648072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accent2">
                    <a:lumMod val="50000"/>
                  </a:schemeClr>
                </a:solidFill>
              </a:rPr>
              <a:t>Kategoria </a:t>
            </a:r>
            <a:r>
              <a:rPr lang="pl-PL" sz="3200" b="1" dirty="0" smtClean="0">
                <a:solidFill>
                  <a:schemeClr val="accent2">
                    <a:lumMod val="50000"/>
                  </a:schemeClr>
                </a:solidFill>
              </a:rPr>
              <a:t>II. „Piękno ptasiej natury” </a:t>
            </a:r>
            <a:endParaRPr lang="pl-PL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5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115616" y="6413266"/>
            <a:ext cx="274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</a:rPr>
              <a:t>Fot. Julia Kobylińska</a:t>
            </a:r>
            <a:endParaRPr lang="pl-PL" sz="2000" b="1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7307" y="1163762"/>
            <a:ext cx="6555509" cy="521756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467544" y="260648"/>
            <a:ext cx="8064896" cy="720080"/>
          </a:xfrm>
          <a:prstGeom prst="rect">
            <a:avLst/>
          </a:prstGeom>
          <a:solidFill>
            <a:srgbClr val="FFA74F"/>
          </a:solidFill>
          <a:ln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ytuł 6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6864" cy="648072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accent2">
                    <a:lumMod val="50000"/>
                  </a:schemeClr>
                </a:solidFill>
              </a:rPr>
              <a:t>Kategoria </a:t>
            </a:r>
            <a:r>
              <a:rPr lang="pl-PL" sz="3200" b="1" dirty="0" smtClean="0">
                <a:solidFill>
                  <a:schemeClr val="accent2">
                    <a:lumMod val="50000"/>
                  </a:schemeClr>
                </a:solidFill>
              </a:rPr>
              <a:t>II. „Piękno ptasiej natury” </a:t>
            </a:r>
            <a:endParaRPr lang="pl-PL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5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71600" y="6413266"/>
            <a:ext cx="3076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</a:rPr>
              <a:t>Fot. Paulina Laskowska</a:t>
            </a:r>
            <a:endParaRPr lang="pl-PL" sz="2000" b="1" dirty="0">
              <a:solidFill>
                <a:srgbClr val="C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1322" y="1124744"/>
            <a:ext cx="7019070" cy="525658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467544" y="260648"/>
            <a:ext cx="8064896" cy="720080"/>
          </a:xfrm>
          <a:prstGeom prst="rect">
            <a:avLst/>
          </a:prstGeom>
          <a:solidFill>
            <a:srgbClr val="FFA74F"/>
          </a:solidFill>
          <a:ln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ytuł 6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6864" cy="648072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accent2">
                    <a:lumMod val="50000"/>
                  </a:schemeClr>
                </a:solidFill>
              </a:rPr>
              <a:t>Kategoria </a:t>
            </a:r>
            <a:r>
              <a:rPr lang="pl-PL" sz="3200" b="1" dirty="0" smtClean="0">
                <a:solidFill>
                  <a:schemeClr val="accent2">
                    <a:lumMod val="50000"/>
                  </a:schemeClr>
                </a:solidFill>
              </a:rPr>
              <a:t>II. „Piękno ptasiej natury” </a:t>
            </a:r>
            <a:endParaRPr lang="pl-PL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5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83568" y="6381328"/>
            <a:ext cx="2491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</a:rPr>
              <a:t>Fot. Patrycja Sokół</a:t>
            </a:r>
            <a:endParaRPr lang="pl-PL" sz="2000" b="1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638306" cy="51125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467544" y="260648"/>
            <a:ext cx="8064896" cy="720080"/>
          </a:xfrm>
          <a:prstGeom prst="rect">
            <a:avLst/>
          </a:prstGeom>
          <a:solidFill>
            <a:srgbClr val="FFA74F"/>
          </a:solidFill>
          <a:ln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ytuł 6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6864" cy="648072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accent2">
                    <a:lumMod val="50000"/>
                  </a:schemeClr>
                </a:solidFill>
              </a:rPr>
              <a:t>Kategoria </a:t>
            </a:r>
            <a:r>
              <a:rPr lang="pl-PL" sz="3200" b="1" dirty="0" smtClean="0">
                <a:solidFill>
                  <a:schemeClr val="accent2">
                    <a:lumMod val="50000"/>
                  </a:schemeClr>
                </a:solidFill>
              </a:rPr>
              <a:t>II. „Piękno ptasiej natury” </a:t>
            </a:r>
            <a:endParaRPr lang="pl-PL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5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11560" y="6381328"/>
            <a:ext cx="348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</a:rPr>
              <a:t>Fot. Bartosz </a:t>
            </a:r>
            <a:r>
              <a:rPr lang="pl-PL" sz="2000" b="1" dirty="0" err="1" smtClean="0">
                <a:solidFill>
                  <a:srgbClr val="C00000"/>
                </a:solidFill>
              </a:rPr>
              <a:t>Kulmaczewski</a:t>
            </a:r>
            <a:endParaRPr lang="pl-PL" sz="2000" b="1" dirty="0">
              <a:solidFill>
                <a:srgbClr val="C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537" y="1124744"/>
            <a:ext cx="7745887" cy="518457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467544" y="260648"/>
            <a:ext cx="8064896" cy="720080"/>
          </a:xfrm>
          <a:prstGeom prst="rect">
            <a:avLst/>
          </a:prstGeom>
          <a:solidFill>
            <a:srgbClr val="FFA74F"/>
          </a:solidFill>
          <a:ln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ytuł 6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6864" cy="648072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accent2">
                    <a:lumMod val="50000"/>
                  </a:schemeClr>
                </a:solidFill>
              </a:rPr>
              <a:t>Kategoria </a:t>
            </a:r>
            <a:r>
              <a:rPr lang="pl-PL" sz="3200" b="1" dirty="0" smtClean="0">
                <a:solidFill>
                  <a:schemeClr val="accent2">
                    <a:lumMod val="50000"/>
                  </a:schemeClr>
                </a:solidFill>
              </a:rPr>
              <a:t>II. „Piękno ptasiej natury” </a:t>
            </a:r>
            <a:endParaRPr lang="pl-PL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5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83568" y="6381328"/>
            <a:ext cx="3551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</a:rPr>
              <a:t>Fot. Magdalena Antonowicz</a:t>
            </a:r>
            <a:endParaRPr lang="pl-PL" sz="2000" b="1" dirty="0">
              <a:solidFill>
                <a:srgbClr val="C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860" y="1124744"/>
            <a:ext cx="7697572" cy="5184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467544" y="260648"/>
            <a:ext cx="8064896" cy="720080"/>
          </a:xfrm>
          <a:prstGeom prst="rect">
            <a:avLst/>
          </a:prstGeom>
          <a:solidFill>
            <a:srgbClr val="FFA74F"/>
          </a:solidFill>
          <a:ln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ytuł 6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6864" cy="648072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accent2">
                    <a:lumMod val="50000"/>
                  </a:schemeClr>
                </a:solidFill>
              </a:rPr>
              <a:t>Kategoria </a:t>
            </a:r>
            <a:r>
              <a:rPr lang="pl-PL" sz="3200" b="1" dirty="0" smtClean="0">
                <a:solidFill>
                  <a:schemeClr val="accent2">
                    <a:lumMod val="50000"/>
                  </a:schemeClr>
                </a:solidFill>
              </a:rPr>
              <a:t>II. „Piękno ptasiej natury” </a:t>
            </a:r>
            <a:endParaRPr lang="pl-PL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5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260648"/>
            <a:ext cx="8064896" cy="720080"/>
          </a:xfrm>
          <a:prstGeom prst="rect">
            <a:avLst/>
          </a:prstGeom>
          <a:solidFill>
            <a:srgbClr val="FFA74F"/>
          </a:solidFill>
          <a:ln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153400" cy="990600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accent2">
                    <a:lumMod val="50000"/>
                  </a:schemeClr>
                </a:solidFill>
              </a:rPr>
              <a:t>Kategoria I. „Zimowe dokarmianie </a:t>
            </a:r>
            <a:r>
              <a:rPr lang="pl-PL" sz="3200" b="1" dirty="0" smtClean="0">
                <a:solidFill>
                  <a:schemeClr val="accent2">
                    <a:lumMod val="50000"/>
                  </a:schemeClr>
                </a:solidFill>
              </a:rPr>
              <a:t>ptaków” </a:t>
            </a:r>
            <a:endParaRPr lang="pl-PL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619" y="1196752"/>
            <a:ext cx="6876765" cy="518457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Symbol zastępczy zawartości 3"/>
          <p:cNvSpPr>
            <a:spLocks noGrp="1"/>
          </p:cNvSpPr>
          <p:nvPr>
            <p:ph sz="quarter" idx="1"/>
          </p:nvPr>
        </p:nvSpPr>
        <p:spPr>
          <a:xfrm>
            <a:off x="1043608" y="6453336"/>
            <a:ext cx="3672408" cy="490736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-PL" sz="2000" b="1" dirty="0" smtClean="0">
                <a:solidFill>
                  <a:srgbClr val="C00000"/>
                </a:solidFill>
              </a:rPr>
              <a:t>Fot. Milena Maliszewska</a:t>
            </a:r>
            <a:endParaRPr lang="pl-PL" sz="2000" dirty="0"/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04638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467544" y="260648"/>
            <a:ext cx="8064896" cy="720080"/>
          </a:xfrm>
          <a:prstGeom prst="rect">
            <a:avLst/>
          </a:prstGeom>
          <a:solidFill>
            <a:srgbClr val="FFA74F"/>
          </a:solidFill>
          <a:ln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134616" y="6325344"/>
            <a:ext cx="3293368" cy="5600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b="1" dirty="0" smtClean="0">
                <a:solidFill>
                  <a:srgbClr val="C00000"/>
                </a:solidFill>
              </a:rPr>
              <a:t>Fot. Martyna </a:t>
            </a:r>
            <a:r>
              <a:rPr lang="pl-PL" sz="2000" b="1" dirty="0" err="1" smtClean="0">
                <a:solidFill>
                  <a:srgbClr val="C00000"/>
                </a:solidFill>
              </a:rPr>
              <a:t>Ostapczuk</a:t>
            </a:r>
            <a:endParaRPr lang="pl-PL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4"/>
            <a:ext cx="6722846" cy="514612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ytuł 6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6864" cy="648072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accent2">
                    <a:lumMod val="50000"/>
                  </a:schemeClr>
                </a:solidFill>
              </a:rPr>
              <a:t>Kategoria I. „Zimowe dokarmianie </a:t>
            </a:r>
            <a:r>
              <a:rPr lang="pl-PL" sz="3200" b="1" dirty="0" smtClean="0">
                <a:solidFill>
                  <a:schemeClr val="accent2">
                    <a:lumMod val="50000"/>
                  </a:schemeClr>
                </a:solidFill>
              </a:rPr>
              <a:t>ptaków” </a:t>
            </a:r>
            <a:endParaRPr lang="pl-PL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043608" y="6352728"/>
            <a:ext cx="5615536" cy="4606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b="1" dirty="0" smtClean="0">
                <a:solidFill>
                  <a:srgbClr val="C00000"/>
                </a:solidFill>
              </a:rPr>
              <a:t>Fot. Urszula </a:t>
            </a:r>
            <a:r>
              <a:rPr lang="pl-PL" sz="2000" b="1" dirty="0" err="1" smtClean="0">
                <a:solidFill>
                  <a:srgbClr val="C00000"/>
                </a:solidFill>
              </a:rPr>
              <a:t>Przewoźniak</a:t>
            </a:r>
            <a:endParaRPr lang="pl-PL" sz="2000" dirty="0" smtClean="0">
              <a:solidFill>
                <a:srgbClr val="FF9933"/>
              </a:solidFill>
            </a:endParaRPr>
          </a:p>
          <a:p>
            <a:pPr>
              <a:buNone/>
            </a:pPr>
            <a:endParaRPr lang="pl-PL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098" y="1124744"/>
            <a:ext cx="6906286" cy="517844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467544" y="260648"/>
            <a:ext cx="8064896" cy="720080"/>
          </a:xfrm>
          <a:prstGeom prst="rect">
            <a:avLst/>
          </a:prstGeom>
          <a:solidFill>
            <a:srgbClr val="FFA74F"/>
          </a:solidFill>
          <a:ln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6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6864" cy="648072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accent2">
                    <a:lumMod val="50000"/>
                  </a:schemeClr>
                </a:solidFill>
              </a:rPr>
              <a:t>Kategoria I. „Zimowe dokarmianie </a:t>
            </a:r>
            <a:r>
              <a:rPr lang="pl-PL" sz="3200" b="1" dirty="0" smtClean="0">
                <a:solidFill>
                  <a:schemeClr val="accent2">
                    <a:lumMod val="50000"/>
                  </a:schemeClr>
                </a:solidFill>
              </a:rPr>
              <a:t>ptaków” </a:t>
            </a:r>
            <a:endParaRPr lang="pl-PL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539552" y="6381328"/>
            <a:ext cx="4134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</a:rPr>
              <a:t>Fot. Adam Krzysztof Błachowski</a:t>
            </a:r>
            <a:endParaRPr lang="pl-PL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7780107" cy="518457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467544" y="260648"/>
            <a:ext cx="8064896" cy="720080"/>
          </a:xfrm>
          <a:prstGeom prst="rect">
            <a:avLst/>
          </a:prstGeom>
          <a:solidFill>
            <a:srgbClr val="FFA74F"/>
          </a:solidFill>
          <a:ln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ytuł 6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6864" cy="648072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accent2">
                    <a:lumMod val="50000"/>
                  </a:schemeClr>
                </a:solidFill>
              </a:rPr>
              <a:t>Kategoria I. „Zimowe dokarmianie </a:t>
            </a:r>
            <a:r>
              <a:rPr lang="pl-PL" sz="3200" b="1" dirty="0" smtClean="0">
                <a:solidFill>
                  <a:schemeClr val="accent2">
                    <a:lumMod val="50000"/>
                  </a:schemeClr>
                </a:solidFill>
              </a:rPr>
              <a:t>ptaków” </a:t>
            </a:r>
            <a:endParaRPr lang="pl-PL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5075968" y="6309320"/>
            <a:ext cx="2592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</a:rPr>
              <a:t>Fot. Patrycja Budna</a:t>
            </a:r>
            <a:endParaRPr lang="pl-PL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24744"/>
            <a:ext cx="3616705" cy="563796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467544" y="260648"/>
            <a:ext cx="8064896" cy="720080"/>
          </a:xfrm>
          <a:prstGeom prst="rect">
            <a:avLst/>
          </a:prstGeom>
          <a:solidFill>
            <a:srgbClr val="FFA74F"/>
          </a:solidFill>
          <a:ln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ytuł 6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6864" cy="648072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accent2">
                    <a:lumMod val="50000"/>
                  </a:schemeClr>
                </a:solidFill>
              </a:rPr>
              <a:t>Kategoria I. „Zimowe dokarmianie </a:t>
            </a:r>
            <a:r>
              <a:rPr lang="pl-PL" sz="3200" b="1" dirty="0" smtClean="0">
                <a:solidFill>
                  <a:schemeClr val="accent2">
                    <a:lumMod val="50000"/>
                  </a:schemeClr>
                </a:solidFill>
              </a:rPr>
              <a:t>ptaków” </a:t>
            </a:r>
            <a:endParaRPr lang="pl-PL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568444" y="6381328"/>
            <a:ext cx="2491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</a:rPr>
              <a:t>Fot. Patrycja Sokół</a:t>
            </a:r>
            <a:endParaRPr lang="pl-PL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7795347" cy="522084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467544" y="260648"/>
            <a:ext cx="8064896" cy="720080"/>
          </a:xfrm>
          <a:prstGeom prst="rect">
            <a:avLst/>
          </a:prstGeom>
          <a:solidFill>
            <a:srgbClr val="FFA74F"/>
          </a:solidFill>
          <a:ln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ytuł 6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6864" cy="648072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accent2">
                    <a:lumMod val="50000"/>
                  </a:schemeClr>
                </a:solidFill>
              </a:rPr>
              <a:t>Kategoria I. „Zimowe dokarmianie </a:t>
            </a:r>
            <a:r>
              <a:rPr lang="pl-PL" sz="3200" b="1" dirty="0" smtClean="0">
                <a:solidFill>
                  <a:schemeClr val="accent2">
                    <a:lumMod val="50000"/>
                  </a:schemeClr>
                </a:solidFill>
              </a:rPr>
              <a:t>ptaków” </a:t>
            </a:r>
            <a:endParaRPr lang="pl-PL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11560" y="6381328"/>
            <a:ext cx="3116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</a:rPr>
              <a:t>Fot. Michalina Pawelska</a:t>
            </a:r>
            <a:endParaRPr lang="pl-PL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7780107" cy="518457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467544" y="260648"/>
            <a:ext cx="8064896" cy="720080"/>
          </a:xfrm>
          <a:prstGeom prst="rect">
            <a:avLst/>
          </a:prstGeom>
          <a:solidFill>
            <a:srgbClr val="FFA74F"/>
          </a:solidFill>
          <a:ln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ytuł 6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6864" cy="648072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accent2">
                    <a:lumMod val="50000"/>
                  </a:schemeClr>
                </a:solidFill>
              </a:rPr>
              <a:t>Kategoria I. „Zimowe dokarmianie </a:t>
            </a:r>
            <a:r>
              <a:rPr lang="pl-PL" sz="3200" b="1" dirty="0" smtClean="0">
                <a:solidFill>
                  <a:schemeClr val="accent2">
                    <a:lumMod val="50000"/>
                  </a:schemeClr>
                </a:solidFill>
              </a:rPr>
              <a:t>ptaków” </a:t>
            </a:r>
            <a:endParaRPr lang="pl-PL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187624" y="6341258"/>
            <a:ext cx="3260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</a:rPr>
              <a:t>Fot. Urszula </a:t>
            </a:r>
            <a:r>
              <a:rPr lang="pl-PL" sz="2000" b="1" dirty="0" err="1" smtClean="0">
                <a:solidFill>
                  <a:srgbClr val="C00000"/>
                </a:solidFill>
              </a:rPr>
              <a:t>Przewoźniak</a:t>
            </a:r>
            <a:endParaRPr lang="pl-PL" sz="2000" b="1" dirty="0">
              <a:solidFill>
                <a:srgbClr val="C00000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0"/>
          <a:stretch/>
        </p:blipFill>
        <p:spPr>
          <a:xfrm>
            <a:off x="1281388" y="1124743"/>
            <a:ext cx="6602980" cy="51689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Prostokąt 8"/>
          <p:cNvSpPr/>
          <p:nvPr/>
        </p:nvSpPr>
        <p:spPr>
          <a:xfrm>
            <a:off x="467544" y="260648"/>
            <a:ext cx="8064896" cy="720080"/>
          </a:xfrm>
          <a:prstGeom prst="rect">
            <a:avLst/>
          </a:prstGeom>
          <a:solidFill>
            <a:srgbClr val="FFA74F"/>
          </a:solidFill>
          <a:ln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ytuł 6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6864" cy="648072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accent2">
                    <a:lumMod val="50000"/>
                  </a:schemeClr>
                </a:solidFill>
              </a:rPr>
              <a:t>Kategoria </a:t>
            </a:r>
            <a:r>
              <a:rPr lang="pl-PL" sz="3200" b="1" dirty="0" smtClean="0">
                <a:solidFill>
                  <a:schemeClr val="accent2">
                    <a:lumMod val="50000"/>
                  </a:schemeClr>
                </a:solidFill>
              </a:rPr>
              <a:t>II. „Piękno ptasiej natury” </a:t>
            </a:r>
            <a:endParaRPr lang="pl-PL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2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Średni">
  <a:themeElements>
    <a:clrScheme name="Średni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Średni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Średni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861</TotalTime>
  <Words>214</Words>
  <Application>Microsoft Office PowerPoint</Application>
  <PresentationFormat>Pokaz na ekranie (4:3)</PresentationFormat>
  <Paragraphs>37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2" baseType="lpstr">
      <vt:lpstr>Tw Cen MT</vt:lpstr>
      <vt:lpstr>Wingdings</vt:lpstr>
      <vt:lpstr>Wingdings 2</vt:lpstr>
      <vt:lpstr>Średni</vt:lpstr>
      <vt:lpstr>Prezentacja programu PowerPoint</vt:lpstr>
      <vt:lpstr>Kategoria I. „Zimowe dokarmianie ptaków” </vt:lpstr>
      <vt:lpstr>Kategoria I. „Zimowe dokarmianie ptaków” </vt:lpstr>
      <vt:lpstr>Kategoria I. „Zimowe dokarmianie ptaków” </vt:lpstr>
      <vt:lpstr>Kategoria I. „Zimowe dokarmianie ptaków” </vt:lpstr>
      <vt:lpstr>Kategoria I. „Zimowe dokarmianie ptaków” </vt:lpstr>
      <vt:lpstr>Kategoria I. „Zimowe dokarmianie ptaków” </vt:lpstr>
      <vt:lpstr>Kategoria I. „Zimowe dokarmianie ptaków” </vt:lpstr>
      <vt:lpstr>Kategoria II. „Piękno ptasiej natury” </vt:lpstr>
      <vt:lpstr>Prezentacja programu PowerPoint</vt:lpstr>
      <vt:lpstr>Kategoria II. „Piękno ptasiej natury” </vt:lpstr>
      <vt:lpstr>Kategoria II. „Piękno ptasiej natury” </vt:lpstr>
      <vt:lpstr>Kategoria II. „Piękno ptasiej natury” </vt:lpstr>
      <vt:lpstr>Kategoria II. „Piękno ptasiej natury” </vt:lpstr>
      <vt:lpstr>Kategoria II. „Piękno ptasiej natury” </vt:lpstr>
      <vt:lpstr>Kategoria II. „Piękno ptasiej natury” </vt:lpstr>
      <vt:lpstr>Kategoria II. „Piękno ptasiej natury” </vt:lpstr>
      <vt:lpstr>Kategoria II. „Piękno ptasiej natury”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Ornitologiczny Konkurs Fotograficzny</dc:title>
  <dc:creator>sebek</dc:creator>
  <cp:lastModifiedBy>Marzena Giedrewicz</cp:lastModifiedBy>
  <cp:revision>208</cp:revision>
  <cp:lastPrinted>2015-04-02T06:48:09Z</cp:lastPrinted>
  <dcterms:created xsi:type="dcterms:W3CDTF">2015-03-29T17:53:46Z</dcterms:created>
  <dcterms:modified xsi:type="dcterms:W3CDTF">2015-05-13T05:36:33Z</dcterms:modified>
</cp:coreProperties>
</file>